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478FFC-1D13-430A-BA3C-952548EFA6B9}" v="4" dt="2021-04-20T17:23:11.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3E478FFC-1D13-430A-BA3C-952548EFA6B9}"/>
    <pc:docChg chg="modSld">
      <pc:chgData name="Filaroski, Taylor" userId="808e8b38-dcd7-4790-8255-e9ab0a59a131" providerId="ADAL" clId="{3E478FFC-1D13-430A-BA3C-952548EFA6B9}" dt="2021-04-20T17:23:38.266" v="69" actId="20577"/>
      <pc:docMkLst>
        <pc:docMk/>
      </pc:docMkLst>
      <pc:sldChg chg="modSp mod">
        <pc:chgData name="Filaroski, Taylor" userId="808e8b38-dcd7-4790-8255-e9ab0a59a131" providerId="ADAL" clId="{3E478FFC-1D13-430A-BA3C-952548EFA6B9}" dt="2021-04-20T17:22:36.846" v="13" actId="20577"/>
        <pc:sldMkLst>
          <pc:docMk/>
          <pc:sldMk cId="4020193246" sldId="504"/>
        </pc:sldMkLst>
        <pc:graphicFrameChg chg="modGraphic">
          <ac:chgData name="Filaroski, Taylor" userId="808e8b38-dcd7-4790-8255-e9ab0a59a131" providerId="ADAL" clId="{3E478FFC-1D13-430A-BA3C-952548EFA6B9}" dt="2021-04-20T17:22:36.846" v="13"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3E478FFC-1D13-430A-BA3C-952548EFA6B9}" dt="2021-04-20T17:23:03.485" v="42" actId="20577"/>
        <pc:sldMkLst>
          <pc:docMk/>
          <pc:sldMk cId="902281997" sldId="505"/>
        </pc:sldMkLst>
        <pc:graphicFrameChg chg="modGraphic">
          <ac:chgData name="Filaroski, Taylor" userId="808e8b38-dcd7-4790-8255-e9ab0a59a131" providerId="ADAL" clId="{3E478FFC-1D13-430A-BA3C-952548EFA6B9}" dt="2021-04-20T17:23:03.485" v="42"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3E478FFC-1D13-430A-BA3C-952548EFA6B9}" dt="2021-04-20T17:23:38.266" v="69" actId="20577"/>
        <pc:sldMkLst>
          <pc:docMk/>
          <pc:sldMk cId="4219494486" sldId="506"/>
        </pc:sldMkLst>
        <pc:graphicFrameChg chg="modGraphic">
          <ac:chgData name="Filaroski, Taylor" userId="808e8b38-dcd7-4790-8255-e9ab0a59a131" providerId="ADAL" clId="{3E478FFC-1D13-430A-BA3C-952548EFA6B9}" dt="2021-04-20T17:23:38.266" v="69" actId="20577"/>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4D36BF9F-8050-B000-DC61-CD64FA9F7B17}"/>
    <pc:docChg chg="modSld">
      <pc:chgData name="Simons, Zach" userId="S::zach.simons@kimley-horn.com::3a5217f5-eaac-4f0f-b23c-aa59983becee" providerId="AD" clId="Web-{4D36BF9F-8050-B000-DC61-CD64FA9F7B17}" dt="2021-04-17T19:11:54.927" v="302"/>
      <pc:docMkLst>
        <pc:docMk/>
      </pc:docMkLst>
      <pc:sldChg chg="delSp modSp modNotes">
        <pc:chgData name="Simons, Zach" userId="S::zach.simons@kimley-horn.com::3a5217f5-eaac-4f0f-b23c-aa59983becee" providerId="AD" clId="Web-{4D36BF9F-8050-B000-DC61-CD64FA9F7B17}" dt="2021-04-17T19:05:29.336" v="29"/>
        <pc:sldMkLst>
          <pc:docMk/>
          <pc:sldMk cId="3309063412" sldId="503"/>
        </pc:sldMkLst>
        <pc:spChg chg="del">
          <ac:chgData name="Simons, Zach" userId="S::zach.simons@kimley-horn.com::3a5217f5-eaac-4f0f-b23c-aa59983becee" providerId="AD" clId="Web-{4D36BF9F-8050-B000-DC61-CD64FA9F7B17}" dt="2021-04-17T19:04:35.069" v="1"/>
          <ac:spMkLst>
            <pc:docMk/>
            <pc:sldMk cId="3309063412" sldId="503"/>
            <ac:spMk id="6" creationId="{7027257B-4FDA-4D5E-B242-50F7A10EADD1}"/>
          </ac:spMkLst>
        </pc:spChg>
        <pc:graphicFrameChg chg="mod modGraphic">
          <ac:chgData name="Simons, Zach" userId="S::zach.simons@kimley-horn.com::3a5217f5-eaac-4f0f-b23c-aa59983becee" providerId="AD" clId="Web-{4D36BF9F-8050-B000-DC61-CD64FA9F7B17}" dt="2021-04-17T19:05:13.930" v="27"/>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4D36BF9F-8050-B000-DC61-CD64FA9F7B17}" dt="2021-04-17T19:04:50.351" v="1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4D36BF9F-8050-B000-DC61-CD64FA9F7B17}" dt="2021-04-17T19:08:22.827" v="115"/>
        <pc:sldMkLst>
          <pc:docMk/>
          <pc:sldMk cId="4020193246" sldId="504"/>
        </pc:sldMkLst>
        <pc:spChg chg="del">
          <ac:chgData name="Simons, Zach" userId="S::zach.simons@kimley-horn.com::3a5217f5-eaac-4f0f-b23c-aa59983becee" providerId="AD" clId="Web-{4D36BF9F-8050-B000-DC61-CD64FA9F7B17}" dt="2021-04-17T19:05:56.275" v="51"/>
          <ac:spMkLst>
            <pc:docMk/>
            <pc:sldMk cId="4020193246" sldId="504"/>
            <ac:spMk id="13" creationId="{7C7FFC2C-F58B-47EB-A1E1-BAECCAC1B2D6}"/>
          </ac:spMkLst>
        </pc:spChg>
        <pc:graphicFrameChg chg="mod modGraphic">
          <ac:chgData name="Simons, Zach" userId="S::zach.simons@kimley-horn.com::3a5217f5-eaac-4f0f-b23c-aa59983becee" providerId="AD" clId="Web-{4D36BF9F-8050-B000-DC61-CD64FA9F7B17}" dt="2021-04-17T19:08:03.358" v="103"/>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4D36BF9F-8050-B000-DC61-CD64FA9F7B17}" dt="2021-04-17T19:05:54.384" v="49"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4D36BF9F-8050-B000-DC61-CD64FA9F7B17}" dt="2021-04-17T19:10:03.986" v="204"/>
        <pc:sldMkLst>
          <pc:docMk/>
          <pc:sldMk cId="902281997" sldId="505"/>
        </pc:sldMkLst>
        <pc:spChg chg="del">
          <ac:chgData name="Simons, Zach" userId="S::zach.simons@kimley-horn.com::3a5217f5-eaac-4f0f-b23c-aa59983becee" providerId="AD" clId="Web-{4D36BF9F-8050-B000-DC61-CD64FA9F7B17}" dt="2021-04-17T19:08:31.093" v="117"/>
          <ac:spMkLst>
            <pc:docMk/>
            <pc:sldMk cId="902281997" sldId="505"/>
            <ac:spMk id="12" creationId="{EDA7E727-9C9E-4D55-9990-8176FBF51CA0}"/>
          </ac:spMkLst>
        </pc:spChg>
        <pc:graphicFrameChg chg="mod modGraphic">
          <ac:chgData name="Simons, Zach" userId="S::zach.simons@kimley-horn.com::3a5217f5-eaac-4f0f-b23c-aa59983becee" providerId="AD" clId="Web-{4D36BF9F-8050-B000-DC61-CD64FA9F7B17}" dt="2021-04-17T19:09:50.236" v="201"/>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4D36BF9F-8050-B000-DC61-CD64FA9F7B17}" dt="2021-04-17T19:08:58.266" v="138"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4D36BF9F-8050-B000-DC61-CD64FA9F7B17}" dt="2021-04-17T19:11:54.927" v="302"/>
        <pc:sldMkLst>
          <pc:docMk/>
          <pc:sldMk cId="4219494486" sldId="506"/>
        </pc:sldMkLst>
        <pc:spChg chg="del">
          <ac:chgData name="Simons, Zach" userId="S::zach.simons@kimley-horn.com::3a5217f5-eaac-4f0f-b23c-aa59983becee" providerId="AD" clId="Web-{4D36BF9F-8050-B000-DC61-CD64FA9F7B17}" dt="2021-04-17T19:10:42.487" v="228"/>
          <ac:spMkLst>
            <pc:docMk/>
            <pc:sldMk cId="4219494486" sldId="506"/>
            <ac:spMk id="12" creationId="{7F681DB6-4BFB-441E-BB96-7BED17AB88F6}"/>
          </ac:spMkLst>
        </pc:spChg>
        <pc:graphicFrameChg chg="mod modGraphic">
          <ac:chgData name="Simons, Zach" userId="S::zach.simons@kimley-horn.com::3a5217f5-eaac-4f0f-b23c-aa59983becee" providerId="AD" clId="Web-{4D36BF9F-8050-B000-DC61-CD64FA9F7B17}" dt="2021-04-17T19:11:36.989" v="296"/>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4D36BF9F-8050-B000-DC61-CD64FA9F7B17}" dt="2021-04-17T19:10:40.847" v="226" actId="1076"/>
          <ac:picMkLst>
            <pc:docMk/>
            <pc:sldMk cId="4219494486" sldId="506"/>
            <ac:picMk id="7" creationId="{0FC59644-6B21-4290-9F72-449230ADAF0C}"/>
          </ac:picMkLst>
        </pc:picChg>
      </pc:sldChg>
    </pc:docChg>
  </pc:docChgLst>
  <pc:docChgLst>
    <pc:chgData name="Beem, Corinn" userId="c940195d-46ad-491a-b089-963483842aae" providerId="ADAL" clId="{CFAE5C3D-00CD-4A2E-89AE-C611FC1DE171}"/>
    <pc:docChg chg="undo custSel delSld modSld">
      <pc:chgData name="Beem, Corinn" userId="c940195d-46ad-491a-b089-963483842aae" providerId="ADAL" clId="{CFAE5C3D-00CD-4A2E-89AE-C611FC1DE171}" dt="2021-04-12T19:34:22.482" v="59" actId="14826"/>
      <pc:docMkLst>
        <pc:docMk/>
      </pc:docMkLst>
      <pc:sldChg chg="modSp modNotesTx">
        <pc:chgData name="Beem, Corinn" userId="c940195d-46ad-491a-b089-963483842aae" providerId="ADAL" clId="{CFAE5C3D-00CD-4A2E-89AE-C611FC1DE171}" dt="2021-04-12T19:32:41.354" v="45" actId="20577"/>
        <pc:sldMkLst>
          <pc:docMk/>
          <pc:sldMk cId="3309063412" sldId="503"/>
        </pc:sldMkLst>
        <pc:spChg chg="mod">
          <ac:chgData name="Beem, Corinn" userId="c940195d-46ad-491a-b089-963483842aae" providerId="ADAL" clId="{CFAE5C3D-00CD-4A2E-89AE-C611FC1DE171}" dt="2021-04-12T19:32:36.981" v="43"/>
          <ac:spMkLst>
            <pc:docMk/>
            <pc:sldMk cId="3309063412" sldId="503"/>
            <ac:spMk id="2" creationId="{B6B9F291-16BF-4C3F-83DE-B220C1AF1282}"/>
          </ac:spMkLst>
        </pc:spChg>
      </pc:sldChg>
      <pc:sldChg chg="modSp">
        <pc:chgData name="Beem, Corinn" userId="c940195d-46ad-491a-b089-963483842aae" providerId="ADAL" clId="{CFAE5C3D-00CD-4A2E-89AE-C611FC1DE171}" dt="2021-04-12T19:32:53.556" v="46"/>
        <pc:sldMkLst>
          <pc:docMk/>
          <pc:sldMk cId="4020193246" sldId="504"/>
        </pc:sldMkLst>
        <pc:spChg chg="mod">
          <ac:chgData name="Beem, Corinn" userId="c940195d-46ad-491a-b089-963483842aae" providerId="ADAL" clId="{CFAE5C3D-00CD-4A2E-89AE-C611FC1DE171}" dt="2021-04-12T19:32:53.556" v="46"/>
          <ac:spMkLst>
            <pc:docMk/>
            <pc:sldMk cId="4020193246" sldId="504"/>
            <ac:spMk id="2" creationId="{B6B9F291-16BF-4C3F-83DE-B220C1AF1282}"/>
          </ac:spMkLst>
        </pc:spChg>
      </pc:sldChg>
      <pc:sldChg chg="modSp modNotesTx">
        <pc:chgData name="Beem, Corinn" userId="c940195d-46ad-491a-b089-963483842aae" providerId="ADAL" clId="{CFAE5C3D-00CD-4A2E-89AE-C611FC1DE171}" dt="2021-04-12T19:33:06.967" v="48"/>
        <pc:sldMkLst>
          <pc:docMk/>
          <pc:sldMk cId="902281997" sldId="505"/>
        </pc:sldMkLst>
        <pc:spChg chg="mod">
          <ac:chgData name="Beem, Corinn" userId="c940195d-46ad-491a-b089-963483842aae" providerId="ADAL" clId="{CFAE5C3D-00CD-4A2E-89AE-C611FC1DE171}" dt="2021-04-12T19:33:06.967" v="48"/>
          <ac:spMkLst>
            <pc:docMk/>
            <pc:sldMk cId="902281997" sldId="505"/>
            <ac:spMk id="2" creationId="{B6B9F291-16BF-4C3F-83DE-B220C1AF1282}"/>
          </ac:spMkLst>
        </pc:spChg>
      </pc:sldChg>
      <pc:sldChg chg="modSp modNotesTx">
        <pc:chgData name="Beem, Corinn" userId="c940195d-46ad-491a-b089-963483842aae" providerId="ADAL" clId="{CFAE5C3D-00CD-4A2E-89AE-C611FC1DE171}" dt="2021-04-12T19:33:17.563" v="51" actId="6549"/>
        <pc:sldMkLst>
          <pc:docMk/>
          <pc:sldMk cId="4219494486" sldId="506"/>
        </pc:sldMkLst>
        <pc:spChg chg="mod">
          <ac:chgData name="Beem, Corinn" userId="c940195d-46ad-491a-b089-963483842aae" providerId="ADAL" clId="{CFAE5C3D-00CD-4A2E-89AE-C611FC1DE171}" dt="2021-04-12T19:33:09.905" v="49"/>
          <ac:spMkLst>
            <pc:docMk/>
            <pc:sldMk cId="4219494486" sldId="506"/>
            <ac:spMk id="2" creationId="{B6B9F291-16BF-4C3F-83DE-B220C1AF1282}"/>
          </ac:spMkLst>
        </pc:spChg>
      </pc:sldChg>
      <pc:sldChg chg="modSp">
        <pc:chgData name="Beem, Corinn" userId="c940195d-46ad-491a-b089-963483842aae" providerId="ADAL" clId="{CFAE5C3D-00CD-4A2E-89AE-C611FC1DE171}" dt="2021-04-12T19:33:22.802" v="52"/>
        <pc:sldMkLst>
          <pc:docMk/>
          <pc:sldMk cId="3544745729" sldId="511"/>
        </pc:sldMkLst>
        <pc:spChg chg="mod">
          <ac:chgData name="Beem, Corinn" userId="c940195d-46ad-491a-b089-963483842aae" providerId="ADAL" clId="{CFAE5C3D-00CD-4A2E-89AE-C611FC1DE171}" dt="2021-04-12T19:33:22.802" v="52"/>
          <ac:spMkLst>
            <pc:docMk/>
            <pc:sldMk cId="3544745729" sldId="511"/>
            <ac:spMk id="5" creationId="{3E532E98-B6B5-4ACC-BAF8-6B4F7E7C68E3}"/>
          </ac:spMkLst>
        </pc:spChg>
      </pc:sldChg>
      <pc:sldChg chg="modSp mod">
        <pc:chgData name="Beem, Corinn" userId="c940195d-46ad-491a-b089-963483842aae" providerId="ADAL" clId="{CFAE5C3D-00CD-4A2E-89AE-C611FC1DE171}" dt="2021-04-12T19:33:28.250" v="56" actId="20577"/>
        <pc:sldMkLst>
          <pc:docMk/>
          <pc:sldMk cId="4189796286" sldId="513"/>
        </pc:sldMkLst>
        <pc:spChg chg="mod">
          <ac:chgData name="Beem, Corinn" userId="c940195d-46ad-491a-b089-963483842aae" providerId="ADAL" clId="{CFAE5C3D-00CD-4A2E-89AE-C611FC1DE171}" dt="2021-04-12T19:33:28.250" v="56" actId="20577"/>
          <ac:spMkLst>
            <pc:docMk/>
            <pc:sldMk cId="4189796286" sldId="513"/>
            <ac:spMk id="6" creationId="{7ADE84E5-34FE-4C41-9602-1621F6B66961}"/>
          </ac:spMkLst>
        </pc:spChg>
      </pc:sldChg>
      <pc:sldChg chg="modSp">
        <pc:chgData name="Beem, Corinn" userId="c940195d-46ad-491a-b089-963483842aae" providerId="ADAL" clId="{CFAE5C3D-00CD-4A2E-89AE-C611FC1DE171}" dt="2021-04-12T19:31:32.591" v="0"/>
        <pc:sldMkLst>
          <pc:docMk/>
          <pc:sldMk cId="4291394701" sldId="540"/>
        </pc:sldMkLst>
        <pc:spChg chg="mod">
          <ac:chgData name="Beem, Corinn" userId="c940195d-46ad-491a-b089-963483842aae" providerId="ADAL" clId="{CFAE5C3D-00CD-4A2E-89AE-C611FC1DE171}" dt="2021-04-12T19:31:32.591" v="0"/>
          <ac:spMkLst>
            <pc:docMk/>
            <pc:sldMk cId="4291394701" sldId="540"/>
            <ac:spMk id="2" creationId="{D85898C7-A09F-41F6-AAC4-07C7EEEB728B}"/>
          </ac:spMkLst>
        </pc:spChg>
      </pc:sldChg>
      <pc:sldChg chg="modSp mod modNotesTx">
        <pc:chgData name="Beem, Corinn" userId="c940195d-46ad-491a-b089-963483842aae" providerId="ADAL" clId="{CFAE5C3D-00CD-4A2E-89AE-C611FC1DE171}" dt="2021-04-12T19:32:24.493" v="41" actId="20577"/>
        <pc:sldMkLst>
          <pc:docMk/>
          <pc:sldMk cId="1503661817" sldId="558"/>
        </pc:sldMkLst>
        <pc:spChg chg="mod">
          <ac:chgData name="Beem, Corinn" userId="c940195d-46ad-491a-b089-963483842aae" providerId="ADAL" clId="{CFAE5C3D-00CD-4A2E-89AE-C611FC1DE171}" dt="2021-04-12T19:31:38.588" v="2" actId="20577"/>
          <ac:spMkLst>
            <pc:docMk/>
            <pc:sldMk cId="1503661817" sldId="558"/>
            <ac:spMk id="2" creationId="{D4A1F4AB-06D3-41C7-A09F-523B103E846F}"/>
          </ac:spMkLst>
        </pc:spChg>
        <pc:spChg chg="mod">
          <ac:chgData name="Beem, Corinn" userId="c940195d-46ad-491a-b089-963483842aae" providerId="ADAL" clId="{CFAE5C3D-00CD-4A2E-89AE-C611FC1DE171}" dt="2021-04-12T19:31:59.495" v="14" actId="6549"/>
          <ac:spMkLst>
            <pc:docMk/>
            <pc:sldMk cId="1503661817" sldId="558"/>
            <ac:spMk id="37" creationId="{D75644BC-53EB-4AF2-A3A5-26E88A22BB8C}"/>
          </ac:spMkLst>
        </pc:spChg>
        <pc:spChg chg="mod">
          <ac:chgData name="Beem, Corinn" userId="c940195d-46ad-491a-b089-963483842aae" providerId="ADAL" clId="{CFAE5C3D-00CD-4A2E-89AE-C611FC1DE171}" dt="2021-04-12T19:32:03.583" v="18" actId="6549"/>
          <ac:spMkLst>
            <pc:docMk/>
            <pc:sldMk cId="1503661817" sldId="558"/>
            <ac:spMk id="38" creationId="{5A6BADBE-CE4A-4C98-A48D-9DBDD1BE71D5}"/>
          </ac:spMkLst>
        </pc:spChg>
        <pc:spChg chg="mod">
          <ac:chgData name="Beem, Corinn" userId="c940195d-46ad-491a-b089-963483842aae" providerId="ADAL" clId="{CFAE5C3D-00CD-4A2E-89AE-C611FC1DE171}" dt="2021-04-12T19:32:06.573" v="22" actId="6549"/>
          <ac:spMkLst>
            <pc:docMk/>
            <pc:sldMk cId="1503661817" sldId="558"/>
            <ac:spMk id="39" creationId="{5249E791-5DF4-48F1-B804-0AF87B3ED6B2}"/>
          </ac:spMkLst>
        </pc:spChg>
        <pc:spChg chg="mod">
          <ac:chgData name="Beem, Corinn" userId="c940195d-46ad-491a-b089-963483842aae" providerId="ADAL" clId="{CFAE5C3D-00CD-4A2E-89AE-C611FC1DE171}" dt="2021-04-12T19:32:11.516" v="25" actId="6549"/>
          <ac:spMkLst>
            <pc:docMk/>
            <pc:sldMk cId="1503661817" sldId="558"/>
            <ac:spMk id="40" creationId="{BABD2D6F-67C6-428E-9B6E-575730D25AB1}"/>
          </ac:spMkLst>
        </pc:spChg>
      </pc:sldChg>
      <pc:sldChg chg="addSp modSp">
        <pc:chgData name="Beem, Corinn" userId="c940195d-46ad-491a-b089-963483842aae" providerId="ADAL" clId="{CFAE5C3D-00CD-4A2E-89AE-C611FC1DE171}" dt="2021-04-12T19:34:22.482" v="59" actId="14826"/>
        <pc:sldMkLst>
          <pc:docMk/>
          <pc:sldMk cId="2489502936" sldId="559"/>
        </pc:sldMkLst>
        <pc:spChg chg="mod">
          <ac:chgData name="Beem, Corinn" userId="c940195d-46ad-491a-b089-963483842aae" providerId="ADAL" clId="{CFAE5C3D-00CD-4A2E-89AE-C611FC1DE171}" dt="2021-04-12T19:32:32.703" v="42"/>
          <ac:spMkLst>
            <pc:docMk/>
            <pc:sldMk cId="2489502936" sldId="559"/>
            <ac:spMk id="2" creationId="{D4A1F4AB-06D3-41C7-A09F-523B103E846F}"/>
          </ac:spMkLst>
        </pc:spChg>
        <pc:picChg chg="add mod">
          <ac:chgData name="Beem, Corinn" userId="c940195d-46ad-491a-b089-963483842aae" providerId="ADAL" clId="{CFAE5C3D-00CD-4A2E-89AE-C611FC1DE171}" dt="2021-04-12T19:34:22.482" v="59" actId="14826"/>
          <ac:picMkLst>
            <pc:docMk/>
            <pc:sldMk cId="2489502936" sldId="559"/>
            <ac:picMk id="3" creationId="{1FB32A8C-36BE-4065-A507-A03A20CD11D9}"/>
          </ac:picMkLst>
        </pc:picChg>
      </pc:sldChg>
      <pc:sldChg chg="del">
        <pc:chgData name="Beem, Corinn" userId="c940195d-46ad-491a-b089-963483842aae" providerId="ADAL" clId="{CFAE5C3D-00CD-4A2E-89AE-C611FC1DE171}" dt="2021-04-12T19:33:46.586" v="57"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 Sibley Airport created 62 jobs earning $3.7 million in payroll, contributed $5.6 million in value added, and generated a total economic output of $14.1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Robert Sibley Airport. As this slide shows, Robert Sibley Airport supports 62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 Sibley Airport generates $3.7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Robert Sibley Airport contributes $5.6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Robert Sibley Airport contributes nearly $14.1 million in business revenue generated by on-airport activity and visitor spending. This metric encompasses payroll and valued added and thus represents the total economic output of Robert Sibley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Robert Sibley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Robert Sibley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$14.1</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Robert Sibley Airport Is </a:t>
            </a:r>
            <a:br>
              <a:rPr lang="en-US" dirty="0"/>
            </a:br>
            <a:r>
              <a:rPr lang="en-US" dirty="0"/>
              <a:t>Just Local?</a:t>
            </a:r>
          </a:p>
        </p:txBody>
      </p:sp>
      <p:pic>
        <p:nvPicPr>
          <p:cNvPr id="3" name="Picture 2">
            <a:extLst>
              <a:ext uri="{FF2B5EF4-FFF2-40B4-BE49-F238E27FC236}">
                <a16:creationId xmlns:a16="http://schemas.microsoft.com/office/drawing/2014/main" id="{1FB32A8C-36BE-4065-A507-A03A20CD11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7925" y="1706595"/>
            <a:ext cx="7636542" cy="4995306"/>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Robert Sibley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462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4128663"/>
              </p:ext>
            </p:extLst>
          </p:nvPr>
        </p:nvGraphicFramePr>
        <p:xfrm>
          <a:off x="2230759" y="255501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33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11 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18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62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990514437"/>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 </a:t>
                      </a:r>
                      <a:endParaRPr lang="en-US" sz="1600" b="1" i="0" u="none" strike="noStrike">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$2,200,000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$670,000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$896,000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Robert Sibley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Robert Sibley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050405298"/>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318321757"/>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$9,500,000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a:solidFill>
                            <a:srgbClr val="000000"/>
                          </a:solidFill>
                          <a:effectLst/>
                          <a:latin typeface="Arial"/>
                          <a:cs typeface="Arial"/>
                        </a:rPr>
                        <a:t>$14,100,000</a:t>
                      </a:r>
                      <a:endParaRPr lang="en-US" sz="1600" b="1" i="0" u="none" strike="noStrike" dirty="0">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Robert Sibley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Robert Sibley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SZY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http://purl.org/dc/dcmitype/"/>
    <ds:schemaRef ds:uri="http://purl.org/dc/terms/"/>
    <ds:schemaRef ds:uri="http://schemas.openxmlformats.org/package/2006/metadata/core-properties"/>
    <ds:schemaRef ds:uri="http://www.w3.org/XML/1998/namespace"/>
    <ds:schemaRef ds:uri="http://purl.org/dc/elements/1.1/"/>
    <ds:schemaRef ds:uri="http://schemas.microsoft.com/office/2006/documentManagement/types"/>
    <ds:schemaRef ds:uri="b2e1dacc-c954-4408-aa44-64ef90b7ce3a"/>
    <ds:schemaRef ds:uri="52860726-b653-4eba-8fc1-cfbf91000526"/>
    <ds:schemaRef ds:uri="http://schemas.microsoft.com/office/infopath/2007/PartnerControls"/>
    <ds:schemaRef ds:uri="c18e8617-fc0f-4dda-a87a-c0ec120ddf9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3325</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Robert Sibley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Robert Sibley Airport Impacts</vt:lpstr>
      <vt:lpstr>Think Robert Sibley Airport Is  Just Local?</vt:lpstr>
      <vt:lpstr>Robert Sibley Airport Economic Impacts - Jobs</vt:lpstr>
      <vt:lpstr>Robert Sibley Airport Economic Impacts – Payroll</vt:lpstr>
      <vt:lpstr>Robert Sibley Airport Economic Impacts – Value Added</vt:lpstr>
      <vt:lpstr>Robert Sibley Airport Economic Impacts – Business Revenue </vt:lpstr>
      <vt:lpstr>Tax Analysis</vt:lpstr>
      <vt:lpstr>Statewide Tax Impacts</vt:lpstr>
      <vt:lpstr>Additional  Aviation Benefits</vt:lpstr>
      <vt:lpstr>Case  Studies</vt:lpstr>
      <vt:lpstr>Robert Sibley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59</cp:revision>
  <dcterms:created xsi:type="dcterms:W3CDTF">2021-03-17T12:38:10Z</dcterms:created>
  <dcterms:modified xsi:type="dcterms:W3CDTF">2021-04-20T17:23:40Z</dcterms:modified>
</cp:coreProperties>
</file>